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0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2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8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2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8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5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8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226C5-74AD-4211-B364-F81BE03D91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9EB2-7AC3-4A0A-8B37-807DBEB4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A22EAB1A-594F-AF27-8DC6-8B5D2AAE2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27324"/>
            <a:ext cx="2950211" cy="54804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BE71118-A11D-3FE7-D8B3-7FEAA0E80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793" y="2252049"/>
            <a:ext cx="1146953" cy="44557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A7E7348-0753-03E5-1374-BDA3E31075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3328" y="1306230"/>
            <a:ext cx="804465" cy="833718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7143854C-EB6D-E028-59AC-41E6BEF27F63}"/>
              </a:ext>
            </a:extLst>
          </p:cNvPr>
          <p:cNvSpPr/>
          <p:nvPr/>
        </p:nvSpPr>
        <p:spPr>
          <a:xfrm>
            <a:off x="1294793" y="1956214"/>
            <a:ext cx="210111" cy="833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61267B-CAF3-B048-C972-6A5846750A41}"/>
              </a:ext>
            </a:extLst>
          </p:cNvPr>
          <p:cNvSpPr txBox="1"/>
          <p:nvPr/>
        </p:nvSpPr>
        <p:spPr>
          <a:xfrm>
            <a:off x="5313505" y="4671646"/>
            <a:ext cx="1431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2"/>
            </a:pPr>
            <a:r>
              <a:rPr lang="en-US" sz="1200" dirty="0"/>
              <a:t>Secure carrier </a:t>
            </a:r>
          </a:p>
          <a:p>
            <a:r>
              <a:rPr lang="en-US" sz="1200" dirty="0"/>
              <a:t>       uprights to floor</a:t>
            </a:r>
          </a:p>
          <a:p>
            <a:r>
              <a:rPr lang="en-US" sz="1200" dirty="0"/>
              <a:t>        into pipe case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55190B8-5956-B823-252D-30D1F79908B9}"/>
              </a:ext>
            </a:extLst>
          </p:cNvPr>
          <p:cNvSpPr/>
          <p:nvPr/>
        </p:nvSpPr>
        <p:spPr>
          <a:xfrm>
            <a:off x="4711547" y="5317977"/>
            <a:ext cx="170859" cy="439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DB90AA1A-DFB4-FA1D-2DA9-8EAA06676321}"/>
              </a:ext>
            </a:extLst>
          </p:cNvPr>
          <p:cNvSpPr/>
          <p:nvPr/>
        </p:nvSpPr>
        <p:spPr>
          <a:xfrm>
            <a:off x="5255576" y="5389695"/>
            <a:ext cx="170859" cy="439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34565B22-9A7F-B1F6-C4AE-AEDC59656D82}"/>
              </a:ext>
            </a:extLst>
          </p:cNvPr>
          <p:cNvSpPr/>
          <p:nvPr/>
        </p:nvSpPr>
        <p:spPr>
          <a:xfrm>
            <a:off x="6744557" y="5900684"/>
            <a:ext cx="170859" cy="439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C7FBD299-3613-EFC1-B8EB-8B3F95685396}"/>
              </a:ext>
            </a:extLst>
          </p:cNvPr>
          <p:cNvSpPr/>
          <p:nvPr/>
        </p:nvSpPr>
        <p:spPr>
          <a:xfrm>
            <a:off x="7312105" y="5990331"/>
            <a:ext cx="170859" cy="439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FF463A-98B0-9A27-5F5A-E496081F1305}"/>
              </a:ext>
            </a:extLst>
          </p:cNvPr>
          <p:cNvSpPr txBox="1"/>
          <p:nvPr/>
        </p:nvSpPr>
        <p:spPr>
          <a:xfrm>
            <a:off x="2102519" y="2112617"/>
            <a:ext cx="1773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Slide header brackets</a:t>
            </a:r>
          </a:p>
          <a:p>
            <a:r>
              <a:rPr lang="en-US" sz="1200" dirty="0"/>
              <a:t>       over uprights, adjust</a:t>
            </a:r>
          </a:p>
          <a:p>
            <a:r>
              <a:rPr lang="en-US" sz="1200" dirty="0"/>
              <a:t>       their height using</a:t>
            </a:r>
          </a:p>
          <a:p>
            <a:r>
              <a:rPr lang="en-US" sz="1200" dirty="0"/>
              <a:t>       side ruler and secure</a:t>
            </a:r>
          </a:p>
          <a:p>
            <a:r>
              <a:rPr lang="en-US" sz="1200" dirty="0"/>
              <a:t>       with provided bolts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ED284FA-DEC3-995E-A9EB-1F9E8062F4C0}"/>
              </a:ext>
            </a:extLst>
          </p:cNvPr>
          <p:cNvCxnSpPr/>
          <p:nvPr/>
        </p:nvCxnSpPr>
        <p:spPr>
          <a:xfrm flipH="1">
            <a:off x="2176254" y="1306230"/>
            <a:ext cx="566443" cy="2414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6EE6B0C-A8D0-7D2E-89C5-3110EAF3445F}"/>
              </a:ext>
            </a:extLst>
          </p:cNvPr>
          <p:cNvSpPr txBox="1"/>
          <p:nvPr/>
        </p:nvSpPr>
        <p:spPr>
          <a:xfrm>
            <a:off x="2742697" y="1159227"/>
            <a:ext cx="113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Header brackets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2A67847-D369-D447-84A5-7AED16304A41}"/>
              </a:ext>
            </a:extLst>
          </p:cNvPr>
          <p:cNvCxnSpPr/>
          <p:nvPr/>
        </p:nvCxnSpPr>
        <p:spPr>
          <a:xfrm flipH="1" flipV="1">
            <a:off x="1965861" y="4824919"/>
            <a:ext cx="471932" cy="307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35895CB-6568-F846-A486-32FC743A0577}"/>
              </a:ext>
            </a:extLst>
          </p:cNvPr>
          <p:cNvSpPr txBox="1"/>
          <p:nvPr/>
        </p:nvSpPr>
        <p:spPr>
          <a:xfrm>
            <a:off x="2459475" y="4834596"/>
            <a:ext cx="113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Uprights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92541A0-05A1-B691-9AAC-E7783FCD89BD}"/>
              </a:ext>
            </a:extLst>
          </p:cNvPr>
          <p:cNvCxnSpPr>
            <a:cxnSpLocks/>
          </p:cNvCxnSpPr>
          <p:nvPr/>
        </p:nvCxnSpPr>
        <p:spPr>
          <a:xfrm>
            <a:off x="4596382" y="1606590"/>
            <a:ext cx="158173" cy="5158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F37A5D7-49B1-1465-DEC1-179994A6A12D}"/>
              </a:ext>
            </a:extLst>
          </p:cNvPr>
          <p:cNvCxnSpPr>
            <a:cxnSpLocks/>
          </p:cNvCxnSpPr>
          <p:nvPr/>
        </p:nvCxnSpPr>
        <p:spPr>
          <a:xfrm>
            <a:off x="4921380" y="1698883"/>
            <a:ext cx="1867359" cy="55316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B575013-7FF1-9FBA-0AA0-DF55310BFA25}"/>
              </a:ext>
            </a:extLst>
          </p:cNvPr>
          <p:cNvCxnSpPr>
            <a:cxnSpLocks/>
          </p:cNvCxnSpPr>
          <p:nvPr/>
        </p:nvCxnSpPr>
        <p:spPr>
          <a:xfrm>
            <a:off x="6943521" y="2291854"/>
            <a:ext cx="159818" cy="45903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329918A-83D7-3A21-899C-B6C18F95D72E}"/>
              </a:ext>
            </a:extLst>
          </p:cNvPr>
          <p:cNvSpPr txBox="1"/>
          <p:nvPr/>
        </p:nvSpPr>
        <p:spPr>
          <a:xfrm>
            <a:off x="2052536" y="165370"/>
            <a:ext cx="5321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MC-41 – INSTALLATION GUIDE</a:t>
            </a:r>
          </a:p>
        </p:txBody>
      </p:sp>
    </p:spTree>
    <p:extLst>
      <p:ext uri="{BB962C8B-B14F-4D97-AF65-F5344CB8AC3E}">
        <p14:creationId xmlns:p14="http://schemas.microsoft.com/office/powerpoint/2010/main" val="343031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C7838A-2FC5-3DC1-344A-5E2AFD43C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33" y="1624677"/>
            <a:ext cx="2639608" cy="363771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935A15B2-934D-332C-F7F2-1663F532D74A}"/>
              </a:ext>
            </a:extLst>
          </p:cNvPr>
          <p:cNvSpPr/>
          <p:nvPr/>
        </p:nvSpPr>
        <p:spPr>
          <a:xfrm rot="20464706">
            <a:off x="1174376" y="4639236"/>
            <a:ext cx="618565" cy="183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2649D3-C816-D978-EDA2-C0E4B2D17E2B}"/>
              </a:ext>
            </a:extLst>
          </p:cNvPr>
          <p:cNvSpPr txBox="1"/>
          <p:nvPr/>
        </p:nvSpPr>
        <p:spPr>
          <a:xfrm>
            <a:off x="277872" y="1689805"/>
            <a:ext cx="159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3"/>
            </a:pPr>
            <a:r>
              <a:rPr lang="en-US" sz="1200" dirty="0"/>
              <a:t>Set-up </a:t>
            </a:r>
            <a:r>
              <a:rPr lang="en-US" sz="1200" b="1" dirty="0"/>
              <a:t>1” nipple</a:t>
            </a:r>
          </a:p>
          <a:p>
            <a:r>
              <a:rPr lang="en-US" sz="1200" dirty="0"/>
              <a:t>      to support ductile</a:t>
            </a:r>
          </a:p>
          <a:p>
            <a:r>
              <a:rPr lang="en-US" sz="1200" dirty="0"/>
              <a:t>      iron arms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CAF01D-AD16-295E-AD2A-8A7BD15A4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937" y="1545411"/>
            <a:ext cx="3865445" cy="47211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F5E63F-1472-9B54-2F12-6B4BDA7293C1}"/>
              </a:ext>
            </a:extLst>
          </p:cNvPr>
          <p:cNvSpPr txBox="1"/>
          <p:nvPr/>
        </p:nvSpPr>
        <p:spPr>
          <a:xfrm>
            <a:off x="3893998" y="2848304"/>
            <a:ext cx="1595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4"/>
            </a:pPr>
            <a:r>
              <a:rPr lang="en-US" sz="1200" dirty="0"/>
              <a:t>Mount the </a:t>
            </a:r>
          </a:p>
          <a:p>
            <a:r>
              <a:rPr lang="en-US" sz="1200" dirty="0"/>
              <a:t>       </a:t>
            </a:r>
            <a:r>
              <a:rPr lang="en-US" sz="1200" b="1" dirty="0"/>
              <a:t>concealed ductile</a:t>
            </a:r>
          </a:p>
          <a:p>
            <a:r>
              <a:rPr lang="en-US" sz="1200" b="1" dirty="0"/>
              <a:t>       iron arms </a:t>
            </a:r>
            <a:r>
              <a:rPr lang="en-US" sz="1200" dirty="0"/>
              <a:t>to</a:t>
            </a:r>
          </a:p>
          <a:p>
            <a:r>
              <a:rPr lang="en-US" sz="1200" dirty="0"/>
              <a:t>       support lavatory </a:t>
            </a:r>
          </a:p>
          <a:p>
            <a:r>
              <a:rPr lang="en-US" sz="1200" dirty="0"/>
              <a:t>       and adjust the</a:t>
            </a:r>
          </a:p>
          <a:p>
            <a:r>
              <a:rPr lang="en-US" sz="1200" dirty="0"/>
              <a:t>       </a:t>
            </a:r>
            <a:r>
              <a:rPr lang="en-US" sz="1200" b="1" dirty="0"/>
              <a:t>leveling bolts</a:t>
            </a:r>
            <a:endParaRPr lang="en-US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06C5C0-B29A-1520-0B15-9BD912B1ED03}"/>
              </a:ext>
            </a:extLst>
          </p:cNvPr>
          <p:cNvCxnSpPr/>
          <p:nvPr/>
        </p:nvCxnSpPr>
        <p:spPr>
          <a:xfrm>
            <a:off x="4713721" y="2379933"/>
            <a:ext cx="0" cy="896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DF568C-1130-FEE5-43C9-2E943137CECA}"/>
              </a:ext>
            </a:extLst>
          </p:cNvPr>
          <p:cNvCxnSpPr/>
          <p:nvPr/>
        </p:nvCxnSpPr>
        <p:spPr>
          <a:xfrm>
            <a:off x="5329931" y="2203272"/>
            <a:ext cx="0" cy="896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E24ABE-2F84-5212-DEAD-C372CACCADE5}"/>
              </a:ext>
            </a:extLst>
          </p:cNvPr>
          <p:cNvCxnSpPr/>
          <p:nvPr/>
        </p:nvCxnSpPr>
        <p:spPr>
          <a:xfrm>
            <a:off x="6980733" y="2469580"/>
            <a:ext cx="0" cy="896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D5441D3-49DD-4406-8488-001FC1EA4CEE}"/>
              </a:ext>
            </a:extLst>
          </p:cNvPr>
          <p:cNvCxnSpPr/>
          <p:nvPr/>
        </p:nvCxnSpPr>
        <p:spPr>
          <a:xfrm>
            <a:off x="6386244" y="2628315"/>
            <a:ext cx="0" cy="896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7943D4-A133-E3E6-9A62-7D71C4058378}"/>
              </a:ext>
            </a:extLst>
          </p:cNvPr>
          <p:cNvCxnSpPr>
            <a:cxnSpLocks/>
          </p:cNvCxnSpPr>
          <p:nvPr/>
        </p:nvCxnSpPr>
        <p:spPr>
          <a:xfrm>
            <a:off x="7805506" y="2223873"/>
            <a:ext cx="192435" cy="33094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47F39C7-B2B5-92F1-0B51-80E942C5B6BE}"/>
              </a:ext>
            </a:extLst>
          </p:cNvPr>
          <p:cNvCxnSpPr>
            <a:cxnSpLocks/>
          </p:cNvCxnSpPr>
          <p:nvPr/>
        </p:nvCxnSpPr>
        <p:spPr>
          <a:xfrm>
            <a:off x="5744983" y="1885313"/>
            <a:ext cx="1894788" cy="317959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1922BC-645F-D532-0A05-087BDE8BEAFE}"/>
              </a:ext>
            </a:extLst>
          </p:cNvPr>
          <p:cNvCxnSpPr>
            <a:cxnSpLocks/>
          </p:cNvCxnSpPr>
          <p:nvPr/>
        </p:nvCxnSpPr>
        <p:spPr>
          <a:xfrm>
            <a:off x="5394759" y="1822627"/>
            <a:ext cx="198777" cy="31254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89107A-485F-7679-E667-7F1015B46FA3}"/>
              </a:ext>
            </a:extLst>
          </p:cNvPr>
          <p:cNvCxnSpPr>
            <a:cxnSpLocks/>
          </p:cNvCxnSpPr>
          <p:nvPr/>
        </p:nvCxnSpPr>
        <p:spPr>
          <a:xfrm>
            <a:off x="2162175" y="2781300"/>
            <a:ext cx="1208554" cy="377324"/>
          </a:xfrm>
          <a:prstGeom prst="line">
            <a:avLst/>
          </a:prstGeom>
          <a:ln w="152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ED8A5B-E821-1CC8-76CB-3E0678D362EB}"/>
              </a:ext>
            </a:extLst>
          </p:cNvPr>
          <p:cNvCxnSpPr>
            <a:cxnSpLocks/>
          </p:cNvCxnSpPr>
          <p:nvPr/>
        </p:nvCxnSpPr>
        <p:spPr>
          <a:xfrm>
            <a:off x="1236955" y="2451332"/>
            <a:ext cx="499798" cy="167398"/>
          </a:xfrm>
          <a:prstGeom prst="line">
            <a:avLst/>
          </a:prstGeom>
          <a:ln w="152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DBF13D0-5BE0-022B-5999-613371D39EC5}"/>
              </a:ext>
            </a:extLst>
          </p:cNvPr>
          <p:cNvCxnSpPr/>
          <p:nvPr/>
        </p:nvCxnSpPr>
        <p:spPr>
          <a:xfrm flipV="1">
            <a:off x="766533" y="4403834"/>
            <a:ext cx="394758" cy="101950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82DD198-8F5B-A7BD-A8E8-6CEA14AC6D65}"/>
              </a:ext>
            </a:extLst>
          </p:cNvPr>
          <p:cNvSpPr txBox="1"/>
          <p:nvPr/>
        </p:nvSpPr>
        <p:spPr>
          <a:xfrm>
            <a:off x="277872" y="5465379"/>
            <a:ext cx="1277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Nipple (1”) support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E79AE3F-DE28-A696-37EF-0FB8BD9F7325}"/>
              </a:ext>
            </a:extLst>
          </p:cNvPr>
          <p:cNvCxnSpPr>
            <a:cxnSpLocks/>
          </p:cNvCxnSpPr>
          <p:nvPr/>
        </p:nvCxnSpPr>
        <p:spPr>
          <a:xfrm flipH="1">
            <a:off x="5329931" y="1304666"/>
            <a:ext cx="1352444" cy="8986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375ACFD-4991-0A33-5118-AB627C0C24AA}"/>
              </a:ext>
            </a:extLst>
          </p:cNvPr>
          <p:cNvCxnSpPr>
            <a:cxnSpLocks/>
          </p:cNvCxnSpPr>
          <p:nvPr/>
        </p:nvCxnSpPr>
        <p:spPr>
          <a:xfrm flipH="1">
            <a:off x="4696148" y="1304666"/>
            <a:ext cx="1945861" cy="11466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46D889E-9060-BEBC-9485-C5921FF5897D}"/>
              </a:ext>
            </a:extLst>
          </p:cNvPr>
          <p:cNvCxnSpPr>
            <a:cxnSpLocks/>
          </p:cNvCxnSpPr>
          <p:nvPr/>
        </p:nvCxnSpPr>
        <p:spPr>
          <a:xfrm flipH="1">
            <a:off x="6386244" y="1304666"/>
            <a:ext cx="273338" cy="1314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6E1E21D-29AC-F1EB-0B6B-F08D5DD92E31}"/>
              </a:ext>
            </a:extLst>
          </p:cNvPr>
          <p:cNvCxnSpPr>
            <a:cxnSpLocks/>
          </p:cNvCxnSpPr>
          <p:nvPr/>
        </p:nvCxnSpPr>
        <p:spPr>
          <a:xfrm>
            <a:off x="6642009" y="1286418"/>
            <a:ext cx="338724" cy="11649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0E40A3D-56BE-9526-FD5F-0035A3103FE3}"/>
              </a:ext>
            </a:extLst>
          </p:cNvPr>
          <p:cNvSpPr txBox="1"/>
          <p:nvPr/>
        </p:nvSpPr>
        <p:spPr>
          <a:xfrm>
            <a:off x="6644440" y="795854"/>
            <a:ext cx="1277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Leveling Bolts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BAF64B0-4EF0-B613-1719-937D3D8DF626}"/>
              </a:ext>
            </a:extLst>
          </p:cNvPr>
          <p:cNvCxnSpPr>
            <a:cxnSpLocks/>
          </p:cNvCxnSpPr>
          <p:nvPr/>
        </p:nvCxnSpPr>
        <p:spPr>
          <a:xfrm flipH="1" flipV="1">
            <a:off x="4822915" y="2600244"/>
            <a:ext cx="1483292" cy="11539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9EDC3A0-88A4-C9D3-AE5C-765D60A8B87E}"/>
              </a:ext>
            </a:extLst>
          </p:cNvPr>
          <p:cNvCxnSpPr/>
          <p:nvPr/>
        </p:nvCxnSpPr>
        <p:spPr>
          <a:xfrm flipV="1">
            <a:off x="6323547" y="2791234"/>
            <a:ext cx="358828" cy="958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52A9246-75C8-6351-3211-ACD7EA42FCAC}"/>
              </a:ext>
            </a:extLst>
          </p:cNvPr>
          <p:cNvSpPr txBox="1"/>
          <p:nvPr/>
        </p:nvSpPr>
        <p:spPr>
          <a:xfrm>
            <a:off x="6003180" y="3660295"/>
            <a:ext cx="1277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Concealed Arms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63C1A207-48CC-FDB8-D2E6-4E541077389A}"/>
              </a:ext>
            </a:extLst>
          </p:cNvPr>
          <p:cNvSpPr/>
          <p:nvPr/>
        </p:nvSpPr>
        <p:spPr>
          <a:xfrm rot="20464706">
            <a:off x="5102014" y="2488263"/>
            <a:ext cx="378244" cy="179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9A4EC9C-2481-EF8E-8543-6AF47166C021}"/>
              </a:ext>
            </a:extLst>
          </p:cNvPr>
          <p:cNvSpPr/>
          <p:nvPr/>
        </p:nvSpPr>
        <p:spPr>
          <a:xfrm rot="20464706">
            <a:off x="6804757" y="2829058"/>
            <a:ext cx="484872" cy="198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1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92BB0A2-2D45-D0D3-5C30-12482F50A500}"/>
              </a:ext>
            </a:extLst>
          </p:cNvPr>
          <p:cNvSpPr txBox="1"/>
          <p:nvPr/>
        </p:nvSpPr>
        <p:spPr>
          <a:xfrm>
            <a:off x="5823850" y="1499703"/>
            <a:ext cx="1773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en-US" sz="1200" dirty="0"/>
              <a:t>Install the eye-bolts</a:t>
            </a:r>
          </a:p>
          <a:p>
            <a:r>
              <a:rPr lang="en-US" sz="1200" dirty="0"/>
              <a:t>       as shown below: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581BC43-2F16-A1EF-E8D4-3E9CDBB10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95300"/>
            <a:ext cx="3886200" cy="56331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5770129-32D8-0A92-C043-2106B2726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78" y="2675107"/>
            <a:ext cx="2057224" cy="298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2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845</TotalTime>
  <Words>85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Liviu Iftinca</dc:creator>
  <cp:lastModifiedBy>Liviu Iftinca</cp:lastModifiedBy>
  <cp:revision>4</cp:revision>
  <dcterms:created xsi:type="dcterms:W3CDTF">2023-05-02T15:26:19Z</dcterms:created>
  <dcterms:modified xsi:type="dcterms:W3CDTF">2023-05-03T21:29:19Z</dcterms:modified>
</cp:coreProperties>
</file>